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7"/>
  </p:notesMasterIdLst>
  <p:sldIdLst>
    <p:sldId id="256" r:id="rId2"/>
    <p:sldId id="282" r:id="rId3"/>
    <p:sldId id="262" r:id="rId4"/>
    <p:sldId id="278" r:id="rId5"/>
    <p:sldId id="286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00" y="6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0F731-120A-40BE-91D6-BBE1710026D5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6E053-AEA7-4031-ACD1-C720725F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984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844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814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790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343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35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357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316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561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952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838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2A01-AE30-4AF8-ADA4-C275546385B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555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72A01-AE30-4AF8-ADA4-C275546385B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4D382-0526-444A-A9B8-3660DEEC4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480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̉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4" y="0"/>
            <a:ext cx="12020086" cy="685800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90185" y="1618670"/>
            <a:ext cx="9144000" cy="16557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13: ĂN UỐNG HỢP LÍ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0283" y="401445"/>
            <a:ext cx="9144000" cy="94518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8"/>
          </a:xfrm>
        </p:spPr>
        <p:txBody>
          <a:bodyPr>
            <a:normAutofit/>
          </a:bodyPr>
          <a:lstStyle/>
          <a:p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bữa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64" t="32169" r="53374" b="30762"/>
          <a:stretch/>
        </p:blipFill>
        <p:spPr>
          <a:xfrm>
            <a:off x="650966" y="1140823"/>
            <a:ext cx="3840480" cy="263869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46677" t="32169" r="27003" b="30762"/>
          <a:stretch/>
        </p:blipFill>
        <p:spPr>
          <a:xfrm>
            <a:off x="650966" y="3683724"/>
            <a:ext cx="3840480" cy="2891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336" t="18897" r="27267" b="28923"/>
          <a:stretch/>
        </p:blipFill>
        <p:spPr>
          <a:xfrm>
            <a:off x="4778827" y="1201784"/>
            <a:ext cx="6690361" cy="537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t="7318" r="14457"/>
          <a:stretch/>
        </p:blipFill>
        <p:spPr>
          <a:xfrm>
            <a:off x="799036" y="1489177"/>
            <a:ext cx="3076277" cy="2490640"/>
          </a:xfrm>
          <a:prstGeom prst="rect">
            <a:avLst/>
          </a:prstGeom>
        </p:spPr>
      </p:pic>
      <p:sp>
        <p:nvSpPr>
          <p:cNvPr id="4" name="Tiêu đề 1"/>
          <p:cNvSpPr txBox="1">
            <a:spLocks/>
          </p:cNvSpPr>
          <p:nvPr/>
        </p:nvSpPr>
        <p:spPr>
          <a:xfrm>
            <a:off x="799039" y="122820"/>
            <a:ext cx="11236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vi-VN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1075" r="23015" b="4311"/>
          <a:stretch/>
        </p:blipFill>
        <p:spPr>
          <a:xfrm>
            <a:off x="4284617" y="1560220"/>
            <a:ext cx="3422469" cy="23398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5050" r="6129" b="3725"/>
          <a:stretch/>
        </p:blipFill>
        <p:spPr>
          <a:xfrm>
            <a:off x="8087703" y="1473134"/>
            <a:ext cx="3239588" cy="251677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9792" r="14635" b="10538"/>
          <a:stretch/>
        </p:blipFill>
        <p:spPr>
          <a:xfrm>
            <a:off x="687977" y="4155195"/>
            <a:ext cx="3187336" cy="242098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17" y="4076997"/>
            <a:ext cx="3492137" cy="249918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10" y="4014663"/>
            <a:ext cx="3088981" cy="25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3143"/>
            <a:ext cx="10515600" cy="627017"/>
          </a:xfrm>
        </p:spPr>
        <p:txBody>
          <a:bodyPr>
            <a:normAutofit fontScale="90000"/>
          </a:bodyPr>
          <a:lstStyle/>
          <a:p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br>
              <a:rPr lang="vi-V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930791"/>
              </p:ext>
            </p:extLst>
          </p:nvPr>
        </p:nvGraphicFramePr>
        <p:xfrm>
          <a:off x="278673" y="1184683"/>
          <a:ext cx="11416937" cy="545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6315">
                  <a:extLst>
                    <a:ext uri="{9D8B030D-6E8A-4147-A177-3AD203B41FA5}">
                      <a16:colId xmlns:a16="http://schemas.microsoft.com/office/drawing/2014/main" val="3112541601"/>
                    </a:ext>
                  </a:extLst>
                </a:gridCol>
                <a:gridCol w="5150622">
                  <a:extLst>
                    <a:ext uri="{9D8B030D-6E8A-4147-A177-3AD203B41FA5}">
                      <a16:colId xmlns:a16="http://schemas.microsoft.com/office/drawing/2014/main" val="4033236856"/>
                    </a:ext>
                  </a:extLst>
                </a:gridCol>
              </a:tblGrid>
              <a:tr h="12919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uống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endParaRPr lang="en-US" sz="32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FF00"/>
                          </a:solidFill>
                        </a:rPr>
                        <a:t>Ăn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uống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không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hợp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lí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có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hại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cho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sức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FF00"/>
                          </a:solidFill>
                        </a:rPr>
                        <a:t>khỏe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72941"/>
                  </a:ext>
                </a:extLst>
              </a:tr>
              <a:tr h="415929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                           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733447"/>
                  </a:ext>
                </a:extLst>
              </a:tr>
            </a:tbl>
          </a:graphicData>
        </a:graphic>
      </p:graphicFrame>
      <p:pic>
        <p:nvPicPr>
          <p:cNvPr id="5" name="Content Placeholder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t="7318" r="14457"/>
          <a:stretch/>
        </p:blipFill>
        <p:spPr>
          <a:xfrm>
            <a:off x="542109" y="2554377"/>
            <a:ext cx="2540725" cy="209599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5050" r="6129" b="3725"/>
          <a:stretch/>
        </p:blipFill>
        <p:spPr>
          <a:xfrm>
            <a:off x="3439886" y="2554377"/>
            <a:ext cx="2821577" cy="20960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9792" r="14635" b="10538"/>
          <a:stretch/>
        </p:blipFill>
        <p:spPr>
          <a:xfrm>
            <a:off x="542109" y="4780993"/>
            <a:ext cx="2540725" cy="18549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6" y="4778417"/>
            <a:ext cx="2821577" cy="185751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1075" r="23015" b="4311"/>
          <a:stretch/>
        </p:blipFill>
        <p:spPr>
          <a:xfrm>
            <a:off x="7508032" y="2554377"/>
            <a:ext cx="2941008" cy="205017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32" y="4778417"/>
            <a:ext cx="2941008" cy="183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2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AP DINH DUO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365125"/>
            <a:ext cx="10596153" cy="5811838"/>
          </a:xfrm>
        </p:spPr>
      </p:pic>
    </p:spTree>
    <p:extLst>
      <p:ext uri="{BB962C8B-B14F-4D97-AF65-F5344CB8AC3E}">
        <p14:creationId xmlns:p14="http://schemas.microsoft.com/office/powerpoint/2010/main" val="12921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76</Words>
  <Application>Microsoft Office PowerPoint</Application>
  <PresentationFormat>Widescreen</PresentationFormat>
  <Paragraphs>9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HOẠT ĐỘNG TRẢI NGHIỆM</vt:lpstr>
      <vt:lpstr>Hoạt động 1: Các bữa ăn trong ngày</vt:lpstr>
      <vt:lpstr>PowerPoint Presentation</vt:lpstr>
      <vt:lpstr>Hoạt động 2: Xác định ăn uống hợp lí và       không hợp lí 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TRẢI NGHIỆM- TÍCH HỢP NỘI DUNG TNXH- BÀI 22: ĂN, UỐNG HẰNG NGÀY</dc:title>
  <dc:creator>Sky123.Org</dc:creator>
  <cp:lastModifiedBy>Administrator</cp:lastModifiedBy>
  <cp:revision>51</cp:revision>
  <dcterms:created xsi:type="dcterms:W3CDTF">2020-12-29T16:08:11Z</dcterms:created>
  <dcterms:modified xsi:type="dcterms:W3CDTF">2025-02-06T07:31:25Z</dcterms:modified>
</cp:coreProperties>
</file>